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 smtClean="0"/>
              <a:t>Клацніть, щоб редагувати стиль зразка підзаголовка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6694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76915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9467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’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06920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2279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91755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5" name="Місце для тексту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6" name="Місце для вмісту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7" name="Місце для дати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8" name="Місце для нижнього колонтитула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39648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4" name="Місце для нижнього колонтитула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93774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3" name="Місце для нижнього колонтитула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36716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99924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зображення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08732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9808BD-17BB-4C3F-A0B8-B7A10B9694D0}" type="datetimeFigureOut">
              <a:rPr lang="uk-UA" smtClean="0"/>
              <a:t>25.04.2023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D4E05-0600-4AB9-B0A3-E602D21B0C9C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0484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2891" t="23275" r="49782" b="44137"/>
          <a:stretch/>
        </p:blipFill>
        <p:spPr>
          <a:xfrm>
            <a:off x="1634837" y="37287"/>
            <a:ext cx="9845964" cy="660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498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26627" t="23596" r="46199" b="13929"/>
          <a:stretch/>
        </p:blipFill>
        <p:spPr>
          <a:xfrm>
            <a:off x="3546764" y="35142"/>
            <a:ext cx="5098471" cy="659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0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" t="42050" r="72746" b="16074"/>
          <a:stretch/>
        </p:blipFill>
        <p:spPr>
          <a:xfrm>
            <a:off x="2288483" y="110837"/>
            <a:ext cx="7587556" cy="655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45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47283" t="22024" r="268" b="23498"/>
          <a:stretch/>
        </p:blipFill>
        <p:spPr>
          <a:xfrm>
            <a:off x="692909" y="406400"/>
            <a:ext cx="10180603" cy="594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05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74414" t="30213" b="18093"/>
          <a:stretch/>
        </p:blipFill>
        <p:spPr>
          <a:xfrm>
            <a:off x="3778619" y="147783"/>
            <a:ext cx="5904317" cy="671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84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0</Words>
  <Application>Microsoft Office PowerPoint</Application>
  <PresentationFormat>Широкий екран</PresentationFormat>
  <Paragraphs>0</Paragraphs>
  <Slides>5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User</dc:creator>
  <cp:lastModifiedBy>User</cp:lastModifiedBy>
  <cp:revision>3</cp:revision>
  <dcterms:created xsi:type="dcterms:W3CDTF">2023-04-24T21:26:16Z</dcterms:created>
  <dcterms:modified xsi:type="dcterms:W3CDTF">2023-04-25T07:32:07Z</dcterms:modified>
</cp:coreProperties>
</file>

<file path=docProps/thumbnail.jpeg>
</file>